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6" y="328083"/>
            <a:ext cx="4521636" cy="3007784"/>
          </a:xfrm>
          <a:prstGeom prst="rect">
            <a:avLst/>
          </a:prstGeom>
        </p:spPr>
      </p:pic>
      <p:pic>
        <p:nvPicPr>
          <p:cNvPr id="5" name="Picture 4" descr="data=RfCSdfNZ0LFPrHSm0ublXdzhdrDFhtmHhN1u-gM,owe9V0P4Uyh42jTPj7_m_x9HDZtPIK1dlcShbgONPU0jezUM2bqx0uW_TGqgYD8Tp5dNA-nfwUh-6XSb00eZFtzREhSUFJGsrOi4HFFjaywzpBIGcFuI1dKrVeL2AVyLmjb3Pn9S89IzZ_MLGrdJZxB_DCn5ICfn03ZcQ_rYqV_xkEFU9gJnklHy0VnlsOQ6HS6gA31Aae4V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4" y="3335867"/>
            <a:ext cx="4548962" cy="30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ross_of_Ligh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r="24823"/>
          <a:stretch>
            <a:fillRect/>
          </a:stretch>
        </p:blipFill>
        <p:spPr>
          <a:xfrm>
            <a:off x="2658533" y="0"/>
            <a:ext cx="5024439" cy="7127246"/>
          </a:xfrm>
        </p:spPr>
      </p:pic>
    </p:spTree>
    <p:extLst>
      <p:ext uri="{BB962C8B-B14F-4D97-AF65-F5344CB8AC3E}">
        <p14:creationId xmlns:p14="http://schemas.microsoft.com/office/powerpoint/2010/main" val="98694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r="2173"/>
          <a:stretch/>
        </p:blipFill>
        <p:spPr>
          <a:xfrm>
            <a:off x="2319866" y="1524530"/>
            <a:ext cx="4598151" cy="3591983"/>
          </a:xfrm>
        </p:spPr>
      </p:pic>
    </p:spTree>
    <p:extLst>
      <p:ext uri="{BB962C8B-B14F-4D97-AF65-F5344CB8AC3E}">
        <p14:creationId xmlns:p14="http://schemas.microsoft.com/office/powerpoint/2010/main" val="396936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res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r="3672" b="3947"/>
          <a:stretch/>
        </p:blipFill>
        <p:spPr>
          <a:xfrm>
            <a:off x="1219199" y="291525"/>
            <a:ext cx="2827867" cy="6126209"/>
          </a:xfrm>
        </p:spPr>
      </p:pic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063920"/>
            <a:ext cx="2990850" cy="4494447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7" y="1446263"/>
            <a:ext cx="5099050" cy="38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RIS100211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r="2929"/>
          <a:stretch>
            <a:fillRect/>
          </a:stretch>
        </p:blipFill>
        <p:spPr>
          <a:xfrm>
            <a:off x="3292289" y="254000"/>
            <a:ext cx="2185644" cy="3100370"/>
          </a:xfrm>
        </p:spPr>
      </p:pic>
      <p:pic>
        <p:nvPicPr>
          <p:cNvPr id="6" name="Picture 5" descr="imgr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34" y="3860800"/>
            <a:ext cx="3327400" cy="2438400"/>
          </a:xfrm>
          <a:prstGeom prst="rect">
            <a:avLst/>
          </a:prstGeom>
        </p:spPr>
      </p:pic>
      <p:pic>
        <p:nvPicPr>
          <p:cNvPr id="7" name="Picture 6" descr="Draw-a-Queen-Step-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71" y="1594089"/>
            <a:ext cx="4468307" cy="33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8ec9fcfdb237c7a3bfda90622466b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1" r="-792" b="-1109"/>
          <a:stretch/>
        </p:blipFill>
        <p:spPr>
          <a:xfrm>
            <a:off x="1727200" y="1422400"/>
            <a:ext cx="5631075" cy="3776133"/>
          </a:xfrm>
        </p:spPr>
      </p:pic>
    </p:spTree>
    <p:extLst>
      <p:ext uri="{BB962C8B-B14F-4D97-AF65-F5344CB8AC3E}">
        <p14:creationId xmlns:p14="http://schemas.microsoft.com/office/powerpoint/2010/main" val="337441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33" y="1579860"/>
            <a:ext cx="4334933" cy="2874249"/>
          </a:xfrm>
          <a:prstGeom prst="rect">
            <a:avLst/>
          </a:prstGeom>
        </p:spPr>
      </p:pic>
      <p:pic>
        <p:nvPicPr>
          <p:cNvPr id="6" name="Picture 5" descr="imgre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1" y="3913582"/>
            <a:ext cx="3438644" cy="2063187"/>
          </a:xfrm>
          <a:prstGeom prst="rect">
            <a:avLst/>
          </a:prstGeom>
        </p:spPr>
      </p:pic>
      <p:pic>
        <p:nvPicPr>
          <p:cNvPr id="7" name="Picture 6" descr="imgres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1" y="835620"/>
            <a:ext cx="3164416" cy="2079147"/>
          </a:xfrm>
          <a:prstGeom prst="rect">
            <a:avLst/>
          </a:prstGeom>
        </p:spPr>
      </p:pic>
      <p:pic>
        <p:nvPicPr>
          <p:cNvPr id="8" name="Picture 7" descr="entierro-sardina-porta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1" y="4118995"/>
            <a:ext cx="3233795" cy="2116666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41" y="34796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Carnaval del Puerto Rico</dc:title>
  <dc:creator>Phil Wiley</dc:creator>
  <cp:lastModifiedBy>Phil Wiley</cp:lastModifiedBy>
  <cp:revision>5</cp:revision>
  <dcterms:created xsi:type="dcterms:W3CDTF">2016-02-02T18:00:16Z</dcterms:created>
  <dcterms:modified xsi:type="dcterms:W3CDTF">2016-02-02T21:52:06Z</dcterms:modified>
</cp:coreProperties>
</file>